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2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6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9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80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07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7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74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8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9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2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22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/>
              <a:t>Афанасий Афанасьевич Фет</a:t>
            </a:r>
            <a:br>
              <a:rPr lang="ru-RU" sz="4800" b="1" i="1" dirty="0" smtClean="0"/>
            </a:br>
            <a:r>
              <a:rPr lang="ru-RU" sz="4800" b="1" i="1" dirty="0" smtClean="0"/>
              <a:t>(1820-1892)</a:t>
            </a:r>
            <a:endParaRPr lang="ru-RU" sz="4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 smtClean="0"/>
              <a:t>«В стихотворениях  Фета есть запах, который переходит в цвет.  А цвет переливается в звук…»</a:t>
            </a:r>
          </a:p>
          <a:p>
            <a:pPr marL="0" indent="0">
              <a:buNone/>
            </a:pPr>
            <a:endParaRPr lang="ru-RU" sz="4000" i="1" dirty="0"/>
          </a:p>
          <a:p>
            <a:pPr marL="0" indent="0" algn="r">
              <a:buNone/>
            </a:pPr>
            <a:r>
              <a:rPr lang="ru-RU" sz="4000" i="1" dirty="0" err="1" smtClean="0"/>
              <a:t>А.Толстой</a:t>
            </a:r>
            <a:endParaRPr lang="ru-RU" sz="4000" i="1" dirty="0" smtClean="0"/>
          </a:p>
          <a:p>
            <a:pPr marL="0" indent="0">
              <a:buNone/>
            </a:pPr>
            <a:endParaRPr lang="ru-RU" sz="4000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8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592" y="250432"/>
            <a:ext cx="7171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063" lvl="5" indent="-449263" algn="ctr"/>
            <a:r>
              <a:rPr lang="ru-RU" sz="4000" dirty="0" smtClean="0">
                <a:solidFill>
                  <a:srgbClr val="C00000"/>
                </a:solidFill>
              </a:rPr>
              <a:t>Я </a:t>
            </a:r>
            <a:r>
              <a:rPr lang="ru-RU" sz="4000" dirty="0" smtClean="0">
                <a:solidFill>
                  <a:srgbClr val="C00000"/>
                </a:solidFill>
              </a:rPr>
              <a:t>пришёл к тебе с </a:t>
            </a:r>
            <a:r>
              <a:rPr lang="ru-RU" sz="4000" dirty="0" smtClean="0">
                <a:solidFill>
                  <a:srgbClr val="C00000"/>
                </a:solidFill>
              </a:rPr>
              <a:t>приветом</a:t>
            </a:r>
            <a:endParaRPr lang="ru-RU" sz="4000" dirty="0" smtClean="0"/>
          </a:p>
          <a:p>
            <a:pPr marL="457200" indent="-457200" algn="ctr"/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14298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пришел к тебе с приветом,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что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солнце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встало,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оно горячим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светом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листам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затрепетало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Рассказать,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лес проснулся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Весь проснулся, веткой каждой,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Каждой птицей встрепенулся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весенней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полон жаждой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что с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той же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страстью,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вчера, пришел 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душа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же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счастью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тебе служить готова;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Рассказать,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отовсюду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меня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весельем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веет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не знаю сам, что буду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Петь - но только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песня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зреет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2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8" y="532496"/>
            <a:ext cx="8372382" cy="62088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0"/>
            <a:ext cx="88204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Александр Чёрный  «Весенние воды»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6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64" y="1075658"/>
            <a:ext cx="8346199" cy="5210412"/>
          </a:xfrm>
          <a:prstGeom prst="rect">
            <a:avLst/>
          </a:prstGeom>
          <a:effectLst>
            <a:glow rad="127000">
              <a:schemeClr val="accent1"/>
            </a:glow>
            <a:outerShdw blurRad="12700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4111" y="188640"/>
            <a:ext cx="8326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Фотография неизвестного художника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821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rgbClr val="FFE6C7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128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Афанасий Афанасьевич Фет (1820-1892)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Афанасий Афанасьевич Фет (1820-1892)</dc:title>
  <dc:creator>Сергей</dc:creator>
  <cp:lastModifiedBy>Сергей</cp:lastModifiedBy>
  <cp:revision>4</cp:revision>
  <dcterms:created xsi:type="dcterms:W3CDTF">2016-12-15T15:58:18Z</dcterms:created>
  <dcterms:modified xsi:type="dcterms:W3CDTF">2018-05-15T06:33:25Z</dcterms:modified>
</cp:coreProperties>
</file>